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</p:sldIdLst>
  <p:sldSz cx="9906000" cy="6858000" type="A4"/>
  <p:notesSz cx="7104063" cy="10234613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IMP-037" initials="I" lastIdx="3" clrIdx="0">
    <p:extLst>
      <p:ext uri="{19B8F6BF-5375-455C-9EA6-DF929625EA0E}">
        <p15:presenceInfo xmlns:p15="http://schemas.microsoft.com/office/powerpoint/2012/main" userId="24306a4833b5a5c7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60012"/>
    <a:srgbClr val="C1CDD3"/>
    <a:srgbClr val="C3CFD5"/>
    <a:srgbClr val="DBE3E4"/>
    <a:srgbClr val="D9E1E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스타일 없음, 눈금 없음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C2FFA5D-87B4-456A-9821-1D502468CF0F}" styleName="테마 스타일 1 - 강조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073A0DAA-6AF3-43AB-8588-CEC1D06C72B9}" styleName="보통 스타일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3B4B98B0-60AC-42C2-AFA5-B58CD77FA1E5}" styleName="밝은 스타일 1 - 강조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70" d="100"/>
          <a:sy n="70" d="100"/>
        </p:scale>
        <p:origin x="38" y="42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commentAuthors" Target="commentAuthors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1122363"/>
            <a:ext cx="84201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 smtClean="0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6E658-7252-4F28-ACCA-47C3D69C453A}" type="datetimeFigureOut">
              <a:rPr lang="ko-KR" altLang="en-US" smtClean="0"/>
              <a:t>2020-05-13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E1740A-6E1B-4438-ADA8-1F07EF24C3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4769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6E658-7252-4F28-ACCA-47C3D69C453A}" type="datetimeFigureOut">
              <a:rPr lang="ko-KR" altLang="en-US" smtClean="0"/>
              <a:t>2020-05-13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E1740A-6E1B-4438-ADA8-1F07EF24C3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083489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6E658-7252-4F28-ACCA-47C3D69C453A}" type="datetimeFigureOut">
              <a:rPr lang="ko-KR" altLang="en-US" smtClean="0"/>
              <a:t>2020-05-13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E1740A-6E1B-4438-ADA8-1F07EF24C3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414611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6E658-7252-4F28-ACCA-47C3D69C453A}" type="datetimeFigureOut">
              <a:rPr lang="ko-KR" altLang="en-US" smtClean="0"/>
              <a:t>2020-05-13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E1740A-6E1B-4438-ADA8-1F07EF24C3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999272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6E658-7252-4F28-ACCA-47C3D69C453A}" type="datetimeFigureOut">
              <a:rPr lang="ko-KR" altLang="en-US" smtClean="0"/>
              <a:t>2020-05-13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E1740A-6E1B-4438-ADA8-1F07EF24C3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114872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6E658-7252-4F28-ACCA-47C3D69C453A}" type="datetimeFigureOut">
              <a:rPr lang="ko-KR" altLang="en-US" smtClean="0"/>
              <a:t>2020-05-13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E1740A-6E1B-4438-ADA8-1F07EF24C3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267407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7"/>
            <a:ext cx="8543925" cy="1325563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6E658-7252-4F28-ACCA-47C3D69C453A}" type="datetimeFigureOut">
              <a:rPr lang="ko-KR" altLang="en-US" smtClean="0"/>
              <a:t>2020-05-13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E1740A-6E1B-4438-ADA8-1F07EF24C3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475357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6E658-7252-4F28-ACCA-47C3D69C453A}" type="datetimeFigureOut">
              <a:rPr lang="ko-KR" altLang="en-US" smtClean="0"/>
              <a:t>2020-05-13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E1740A-6E1B-4438-ADA8-1F07EF24C3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875621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6E658-7252-4F28-ACCA-47C3D69C453A}" type="datetimeFigureOut">
              <a:rPr lang="ko-KR" altLang="en-US" smtClean="0"/>
              <a:t>2020-05-13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E1740A-6E1B-4438-ADA8-1F07EF24C3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949639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7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6E658-7252-4F28-ACCA-47C3D69C453A}" type="datetimeFigureOut">
              <a:rPr lang="ko-KR" altLang="en-US" smtClean="0"/>
              <a:t>2020-05-13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E1740A-6E1B-4438-ADA8-1F07EF24C3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433245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7"/>
            <a:ext cx="5014913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 smtClean="0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6E658-7252-4F28-ACCA-47C3D69C453A}" type="datetimeFigureOut">
              <a:rPr lang="ko-KR" altLang="en-US" smtClean="0"/>
              <a:t>2020-05-13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E1740A-6E1B-4438-ADA8-1F07EF24C3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929708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F56E658-7252-4F28-ACCA-47C3D69C453A}" type="datetimeFigureOut">
              <a:rPr lang="ko-KR" altLang="en-US" smtClean="0"/>
              <a:t>2020-05-13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E1740A-6E1B-4438-ADA8-1F07EF24C3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792504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986834"/>
            <a:ext cx="9905999" cy="1888751"/>
          </a:xfrm>
          <a:prstGeom prst="rect">
            <a:avLst/>
          </a:prstGeom>
        </p:spPr>
      </p:pic>
      <p:pic>
        <p:nvPicPr>
          <p:cNvPr id="10" name="그림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905999" cy="685800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1382812" y="3229248"/>
            <a:ext cx="3245478" cy="24391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u="sng" dirty="0" smtClean="0">
                <a:solidFill>
                  <a:srgbClr val="002060"/>
                </a:solidFill>
              </a:rPr>
              <a:t>FEATURES</a:t>
            </a:r>
            <a:endParaRPr lang="en-US" altLang="ko-KR" u="sng" dirty="0">
              <a:solidFill>
                <a:srgbClr val="002060"/>
              </a:solidFill>
            </a:endParaRPr>
          </a:p>
          <a:p>
            <a:endParaRPr lang="en-US" altLang="ko-KR" dirty="0"/>
          </a:p>
          <a:p>
            <a:r>
              <a:rPr lang="en-US" altLang="ko-KR" sz="1050" dirty="0"/>
              <a:t>· </a:t>
            </a:r>
            <a:r>
              <a:rPr lang="en-US" altLang="ko-KR" sz="1050" dirty="0" smtClean="0"/>
              <a:t>Medium Size Full-Range Speaker</a:t>
            </a:r>
            <a:endParaRPr lang="en-US" altLang="ko-KR" sz="1050" dirty="0"/>
          </a:p>
          <a:p>
            <a:endParaRPr lang="en-US" altLang="ko-KR" sz="1100" dirty="0" smtClean="0"/>
          </a:p>
          <a:p>
            <a:r>
              <a:rPr lang="en-US" altLang="ko-KR" sz="1050" dirty="0" smtClean="0"/>
              <a:t>· 10” Bass </a:t>
            </a:r>
            <a:r>
              <a:rPr lang="en-US" altLang="ko-KR" sz="1050" dirty="0"/>
              <a:t>&amp; Mid </a:t>
            </a:r>
            <a:r>
              <a:rPr lang="en-US" altLang="ko-KR" sz="1050" dirty="0" smtClean="0"/>
              <a:t>Bass </a:t>
            </a:r>
            <a:r>
              <a:rPr lang="en-US" altLang="ko-KR" sz="1050" dirty="0"/>
              <a:t>Frequency Neodymium Driver </a:t>
            </a:r>
          </a:p>
          <a:p>
            <a:endParaRPr lang="en-US" altLang="ko-KR" sz="1100" dirty="0"/>
          </a:p>
          <a:p>
            <a:r>
              <a:rPr lang="en-US" altLang="ko-KR" sz="1050" dirty="0"/>
              <a:t>· 1” High Frequency Compression   Driver</a:t>
            </a:r>
          </a:p>
          <a:p>
            <a:endParaRPr lang="en-US" altLang="ko-KR" sz="1050" dirty="0"/>
          </a:p>
          <a:p>
            <a:r>
              <a:rPr lang="en-US" altLang="ko-KR" sz="1050" dirty="0"/>
              <a:t>· </a:t>
            </a:r>
            <a:r>
              <a:rPr lang="en-US" altLang="ko-KR" sz="1050" dirty="0" smtClean="0"/>
              <a:t>Premium Birch </a:t>
            </a:r>
            <a:r>
              <a:rPr lang="en-US" altLang="ko-KR" sz="1050" dirty="0" err="1" smtClean="0"/>
              <a:t>PlyWood</a:t>
            </a:r>
            <a:r>
              <a:rPr lang="en-US" altLang="ko-KR" sz="1050" dirty="0" smtClean="0"/>
              <a:t> 15T Enclosure</a:t>
            </a:r>
            <a:endParaRPr lang="en-US" altLang="ko-KR" sz="1050" dirty="0"/>
          </a:p>
          <a:p>
            <a:endParaRPr lang="en-US" altLang="ko-KR" sz="1050" dirty="0"/>
          </a:p>
          <a:p>
            <a:r>
              <a:rPr lang="en-US" altLang="ko-KR" sz="1050" dirty="0"/>
              <a:t>· Dedicated Passive Network</a:t>
            </a:r>
          </a:p>
          <a:p>
            <a:endParaRPr lang="en-US" altLang="ko-KR" sz="1050" dirty="0"/>
          </a:p>
          <a:p>
            <a:r>
              <a:rPr lang="en-US" altLang="ko-KR" sz="1050" dirty="0"/>
              <a:t>· Provide DSP Data</a:t>
            </a:r>
            <a:endParaRPr lang="ko-KR" altLang="en-US" sz="1050" dirty="0"/>
          </a:p>
        </p:txBody>
      </p:sp>
      <p:sp>
        <p:nvSpPr>
          <p:cNvPr id="12" name="직사각형 11"/>
          <p:cNvSpPr/>
          <p:nvPr/>
        </p:nvSpPr>
        <p:spPr>
          <a:xfrm>
            <a:off x="740667" y="795153"/>
            <a:ext cx="603050" cy="3481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1662" b="1" dirty="0" smtClean="0">
                <a:solidFill>
                  <a:srgbClr val="002060"/>
                </a:solidFill>
              </a:rPr>
              <a:t>Q.10</a:t>
            </a:r>
            <a:endParaRPr lang="ko-KR" altLang="en-US" sz="1662" b="1" dirty="0">
              <a:solidFill>
                <a:srgbClr val="002060"/>
              </a:solidFill>
            </a:endParaRPr>
          </a:p>
        </p:txBody>
      </p:sp>
      <p:cxnSp>
        <p:nvCxnSpPr>
          <p:cNvPr id="14" name="직선 연결선 13"/>
          <p:cNvCxnSpPr/>
          <p:nvPr/>
        </p:nvCxnSpPr>
        <p:spPr>
          <a:xfrm>
            <a:off x="575918" y="856432"/>
            <a:ext cx="806894" cy="0"/>
          </a:xfrm>
          <a:prstGeom prst="line">
            <a:avLst/>
          </a:prstGeom>
          <a:ln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직선 연결선 22"/>
          <p:cNvCxnSpPr/>
          <p:nvPr/>
        </p:nvCxnSpPr>
        <p:spPr>
          <a:xfrm>
            <a:off x="1116623" y="6288542"/>
            <a:ext cx="7622931" cy="0"/>
          </a:xfrm>
          <a:prstGeom prst="line">
            <a:avLst/>
          </a:prstGeom>
          <a:ln>
            <a:solidFill>
              <a:schemeClr val="accent1">
                <a:lumMod val="40000"/>
                <a:lumOff val="60000"/>
              </a:schemeClr>
            </a:solidFill>
          </a:ln>
          <a:effectLst>
            <a:glow rad="38100">
              <a:schemeClr val="accent1">
                <a:lumMod val="40000"/>
                <a:lumOff val="60000"/>
                <a:alpha val="6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2"/>
          <p:cNvSpPr txBox="1"/>
          <p:nvPr/>
        </p:nvSpPr>
        <p:spPr>
          <a:xfrm>
            <a:off x="1384265" y="6375873"/>
            <a:ext cx="334900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800" dirty="0">
                <a:solidFill>
                  <a:srgbClr val="002060"/>
                </a:solidFill>
              </a:rPr>
              <a:t>KOOON Audio  </a:t>
            </a:r>
            <a:r>
              <a:rPr lang="en-US" altLang="ko-KR" sz="800" dirty="0"/>
              <a:t>l  160-1, Jong-</a:t>
            </a:r>
            <a:r>
              <a:rPr lang="en-US" altLang="ko-KR" sz="800" dirty="0" err="1"/>
              <a:t>ro</a:t>
            </a:r>
            <a:r>
              <a:rPr lang="en-US" altLang="ko-KR" sz="800" dirty="0"/>
              <a:t>, </a:t>
            </a:r>
            <a:r>
              <a:rPr lang="en-US" altLang="ko-KR" sz="800" dirty="0" err="1"/>
              <a:t>Jongro-gu</a:t>
            </a:r>
            <a:r>
              <a:rPr lang="en-US" altLang="ko-KR" sz="800" dirty="0"/>
              <a:t>, Seoul  l  Rep. of Korea</a:t>
            </a:r>
            <a:endParaRPr lang="ko-KR" altLang="en-US" sz="800" dirty="0"/>
          </a:p>
        </p:txBody>
      </p:sp>
      <p:sp>
        <p:nvSpPr>
          <p:cNvPr id="7" name="TextBox 6"/>
          <p:cNvSpPr txBox="1"/>
          <p:nvPr/>
        </p:nvSpPr>
        <p:spPr>
          <a:xfrm>
            <a:off x="6299162" y="6386115"/>
            <a:ext cx="2040943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800" dirty="0"/>
              <a:t>Tel 010 5223 5997  l  www.kooon-audio.com</a:t>
            </a:r>
            <a:endParaRPr lang="ko-KR" altLang="en-US" sz="800" dirty="0"/>
          </a:p>
        </p:txBody>
      </p:sp>
      <p:pic>
        <p:nvPicPr>
          <p:cNvPr id="15" name="그림 1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5706" y="5887172"/>
            <a:ext cx="1234586" cy="358067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562373" y="623018"/>
            <a:ext cx="821892" cy="2840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46" dirty="0">
                <a:solidFill>
                  <a:srgbClr val="002060"/>
                </a:solidFill>
              </a:rPr>
              <a:t>PRODUCT</a:t>
            </a:r>
            <a:endParaRPr lang="ko-KR" altLang="en-US" sz="1246" dirty="0">
              <a:solidFill>
                <a:srgbClr val="002060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836347" y="6560008"/>
            <a:ext cx="223330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000" dirty="0">
                <a:solidFill>
                  <a:srgbClr val="002060"/>
                </a:solidFill>
              </a:rPr>
              <a:t>- we connect sound to the community -</a:t>
            </a:r>
            <a:endParaRPr lang="ko-KR" altLang="en-US" sz="1000" dirty="0">
              <a:solidFill>
                <a:srgbClr val="002060"/>
              </a:solidFill>
            </a:endParaRPr>
          </a:p>
        </p:txBody>
      </p:sp>
      <p:pic>
        <p:nvPicPr>
          <p:cNvPr id="5" name="그림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534" y="248424"/>
            <a:ext cx="1291570" cy="374594"/>
          </a:xfrm>
          <a:prstGeom prst="rect">
            <a:avLst/>
          </a:prstGeom>
        </p:spPr>
      </p:pic>
      <p:sp>
        <p:nvSpPr>
          <p:cNvPr id="21" name="TextBox 20"/>
          <p:cNvSpPr txBox="1"/>
          <p:nvPr/>
        </p:nvSpPr>
        <p:spPr>
          <a:xfrm>
            <a:off x="5358978" y="1232088"/>
            <a:ext cx="4547022" cy="459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u="sng" dirty="0" smtClean="0">
                <a:solidFill>
                  <a:schemeClr val="accent5">
                    <a:lumMod val="50000"/>
                  </a:schemeClr>
                </a:solidFill>
              </a:rPr>
              <a:t>SPECIFICATIONS</a:t>
            </a:r>
          </a:p>
          <a:p>
            <a:endParaRPr lang="en-US" altLang="ko-KR" sz="1200" dirty="0" smtClean="0"/>
          </a:p>
          <a:p>
            <a:r>
              <a:rPr lang="en-US" altLang="ko-KR" sz="1050" dirty="0"/>
              <a:t>· </a:t>
            </a:r>
            <a:r>
              <a:rPr lang="en-US" altLang="ko-KR" sz="1050" dirty="0" smtClean="0"/>
              <a:t>Type : Passive</a:t>
            </a:r>
          </a:p>
          <a:p>
            <a:endParaRPr lang="en-US" altLang="ko-KR" sz="1050" dirty="0" smtClean="0"/>
          </a:p>
          <a:p>
            <a:r>
              <a:rPr lang="en-US" altLang="ko-KR" sz="1050" dirty="0"/>
              <a:t>· </a:t>
            </a:r>
            <a:r>
              <a:rPr lang="en-US" altLang="ko-KR" sz="1050" dirty="0" smtClean="0"/>
              <a:t>Sensitivity(1W/1m) : 95dB</a:t>
            </a:r>
          </a:p>
          <a:p>
            <a:endParaRPr lang="en-US" altLang="ko-KR" sz="1050" dirty="0" smtClean="0"/>
          </a:p>
          <a:p>
            <a:r>
              <a:rPr lang="en-US" altLang="ko-KR" sz="1050" dirty="0"/>
              <a:t>· </a:t>
            </a:r>
            <a:r>
              <a:rPr lang="en-US" altLang="ko-KR" sz="1050" dirty="0" smtClean="0"/>
              <a:t>Frequency Range(-10dB) : 55Hz~20kHz</a:t>
            </a:r>
          </a:p>
          <a:p>
            <a:endParaRPr lang="en-US" altLang="ko-KR" sz="1050" dirty="0" smtClean="0"/>
          </a:p>
          <a:p>
            <a:r>
              <a:rPr lang="en-US" altLang="ko-KR" sz="1050" dirty="0"/>
              <a:t>· </a:t>
            </a:r>
            <a:r>
              <a:rPr lang="en-US" altLang="ko-KR" sz="1050" dirty="0" smtClean="0"/>
              <a:t>Max SPL(Peak) : 126dB</a:t>
            </a:r>
          </a:p>
          <a:p>
            <a:endParaRPr lang="en-US" altLang="ko-KR" sz="1050" dirty="0" smtClean="0"/>
          </a:p>
          <a:p>
            <a:r>
              <a:rPr lang="en-US" altLang="ko-KR" sz="1050" dirty="0"/>
              <a:t>· AES Power / Program Power / Peak Power : </a:t>
            </a:r>
            <a:r>
              <a:rPr lang="en-US" altLang="ko-KR" sz="1050" dirty="0" smtClean="0"/>
              <a:t>300W </a:t>
            </a:r>
            <a:r>
              <a:rPr lang="en-US" altLang="ko-KR" sz="1050" dirty="0"/>
              <a:t>/ </a:t>
            </a:r>
            <a:r>
              <a:rPr lang="en-US" altLang="ko-KR" sz="1050" dirty="0" smtClean="0"/>
              <a:t>600W </a:t>
            </a:r>
            <a:r>
              <a:rPr lang="en-US" altLang="ko-KR" sz="1050" dirty="0"/>
              <a:t>/ </a:t>
            </a:r>
            <a:r>
              <a:rPr lang="en-US" altLang="ko-KR" sz="1050" dirty="0" smtClean="0"/>
              <a:t>1200W</a:t>
            </a:r>
            <a:endParaRPr lang="en-US" altLang="ko-KR" sz="1050" dirty="0"/>
          </a:p>
          <a:p>
            <a:endParaRPr lang="en-US" altLang="ko-KR" sz="1050" dirty="0" smtClean="0"/>
          </a:p>
          <a:p>
            <a:r>
              <a:rPr lang="en-US" altLang="ko-KR" sz="1050" dirty="0"/>
              <a:t>· </a:t>
            </a:r>
            <a:r>
              <a:rPr lang="en-US" altLang="ko-KR" sz="1050" dirty="0" smtClean="0"/>
              <a:t>Dispersion Angle(Horn) : </a:t>
            </a:r>
            <a:r>
              <a:rPr lang="en-US" altLang="ko-KR" sz="1050" dirty="0"/>
              <a:t>90°(Narrow) &amp; 120°(Wide) x 20°(Up) &amp; 40°(Down</a:t>
            </a:r>
            <a:r>
              <a:rPr lang="en-US" altLang="ko-KR" sz="1050" dirty="0" smtClean="0"/>
              <a:t>)</a:t>
            </a:r>
          </a:p>
          <a:p>
            <a:endParaRPr lang="en-US" altLang="ko-KR" sz="1050" dirty="0" smtClean="0"/>
          </a:p>
          <a:p>
            <a:r>
              <a:rPr lang="en-US" altLang="ko-KR" sz="1050" dirty="0"/>
              <a:t>· </a:t>
            </a:r>
            <a:r>
              <a:rPr lang="en-US" altLang="ko-KR" sz="1050" dirty="0" smtClean="0"/>
              <a:t>Normal Impedance : 8Ω</a:t>
            </a:r>
          </a:p>
          <a:p>
            <a:endParaRPr lang="en-US" altLang="ko-KR" sz="1050" dirty="0" smtClean="0"/>
          </a:p>
          <a:p>
            <a:r>
              <a:rPr lang="en-US" altLang="ko-KR" sz="1050" dirty="0"/>
              <a:t>· </a:t>
            </a:r>
            <a:r>
              <a:rPr lang="en-US" altLang="ko-KR" sz="1050" dirty="0" smtClean="0"/>
              <a:t>Net Weight : 14.74kg</a:t>
            </a:r>
          </a:p>
          <a:p>
            <a:endParaRPr lang="en-US" altLang="ko-KR" sz="1050" dirty="0" smtClean="0"/>
          </a:p>
          <a:p>
            <a:r>
              <a:rPr lang="en-US" altLang="ko-KR" sz="1050" dirty="0"/>
              <a:t>· </a:t>
            </a:r>
            <a:r>
              <a:rPr lang="en-US" altLang="ko-KR" sz="1050" dirty="0" smtClean="0"/>
              <a:t>Dimensions(</a:t>
            </a:r>
            <a:r>
              <a:rPr lang="en-US" altLang="ko-KR" sz="1050" dirty="0" err="1" smtClean="0"/>
              <a:t>WxHxDmm</a:t>
            </a:r>
            <a:r>
              <a:rPr lang="en-US" altLang="ko-KR" sz="1050" dirty="0"/>
              <a:t>)  </a:t>
            </a:r>
            <a:r>
              <a:rPr lang="en-US" altLang="ko-KR" sz="1050" dirty="0" smtClean="0"/>
              <a:t>: 310x492x323mm</a:t>
            </a:r>
          </a:p>
          <a:p>
            <a:endParaRPr lang="en-US" altLang="ko-KR" sz="1050" dirty="0" smtClean="0"/>
          </a:p>
          <a:p>
            <a:r>
              <a:rPr lang="en-US" altLang="ko-KR" sz="1050" dirty="0" smtClean="0"/>
              <a:t>· Rigging </a:t>
            </a:r>
            <a:r>
              <a:rPr lang="en-US" altLang="ko-KR" sz="1050" dirty="0"/>
              <a:t>Point  :  </a:t>
            </a:r>
            <a:r>
              <a:rPr lang="en-US" altLang="ko-KR" sz="1050" dirty="0" smtClean="0"/>
              <a:t>11xM10 </a:t>
            </a:r>
            <a:r>
              <a:rPr lang="en-US" altLang="ko-KR" sz="1050" dirty="0"/>
              <a:t>inserts </a:t>
            </a:r>
            <a:r>
              <a:rPr lang="en-US" altLang="ko-KR" sz="1050" dirty="0" smtClean="0"/>
              <a:t>(</a:t>
            </a:r>
            <a:r>
              <a:rPr lang="en-US" altLang="ko-KR" sz="1050" dirty="0" smtClean="0"/>
              <a:t>4x top</a:t>
            </a:r>
            <a:r>
              <a:rPr lang="en-US" altLang="ko-KR" sz="1050" dirty="0"/>
              <a:t> </a:t>
            </a:r>
            <a:r>
              <a:rPr lang="en-US" altLang="ko-KR" sz="1050" dirty="0" smtClean="0"/>
              <a:t>/ 3x bottom</a:t>
            </a:r>
            <a:r>
              <a:rPr lang="en-US" altLang="ko-KR" sz="1050" dirty="0"/>
              <a:t> </a:t>
            </a:r>
            <a:r>
              <a:rPr lang="en-US" altLang="ko-KR" sz="1050" dirty="0" smtClean="0"/>
              <a:t>/ 2x left</a:t>
            </a:r>
            <a:r>
              <a:rPr lang="en-US" altLang="ko-KR" sz="1050" dirty="0"/>
              <a:t> </a:t>
            </a:r>
            <a:r>
              <a:rPr lang="en-US" altLang="ko-KR" sz="1050" dirty="0" smtClean="0"/>
              <a:t>/ </a:t>
            </a:r>
            <a:r>
              <a:rPr lang="en-US" altLang="ko-KR" sz="1050" dirty="0"/>
              <a:t>2</a:t>
            </a:r>
            <a:r>
              <a:rPr lang="en-US" altLang="ko-KR" sz="1050" dirty="0" smtClean="0"/>
              <a:t>x right)</a:t>
            </a:r>
          </a:p>
          <a:p>
            <a:r>
              <a:rPr lang="en-US" altLang="ko-KR" sz="1050" dirty="0" smtClean="0"/>
              <a:t>  Single Hole Cup</a:t>
            </a:r>
          </a:p>
          <a:p>
            <a:endParaRPr lang="en-US" altLang="ko-KR" sz="1050" dirty="0" smtClean="0"/>
          </a:p>
          <a:p>
            <a:r>
              <a:rPr lang="en-US" altLang="ko-KR" sz="1050" dirty="0"/>
              <a:t>· </a:t>
            </a:r>
            <a:r>
              <a:rPr lang="en-US" altLang="ko-KR" sz="1050" dirty="0" smtClean="0"/>
              <a:t>Connection  </a:t>
            </a:r>
            <a:r>
              <a:rPr lang="en-US" altLang="ko-KR" sz="1050" dirty="0"/>
              <a:t>:  2 X SPEAKON(1+,1-) [Parallel</a:t>
            </a:r>
            <a:r>
              <a:rPr lang="en-US" altLang="ko-KR" sz="1050" dirty="0" smtClean="0"/>
              <a:t>]</a:t>
            </a:r>
          </a:p>
          <a:p>
            <a:endParaRPr lang="en-US" altLang="ko-KR" sz="1050" dirty="0"/>
          </a:p>
          <a:p>
            <a:r>
              <a:rPr lang="en-US" altLang="ko-KR" sz="1050" dirty="0"/>
              <a:t>· Painting  :  </a:t>
            </a:r>
            <a:r>
              <a:rPr lang="en-US" altLang="ko-KR" sz="1050" dirty="0" err="1"/>
              <a:t>Polyurea</a:t>
            </a:r>
            <a:r>
              <a:rPr lang="en-US" altLang="ko-KR" sz="1050" dirty="0"/>
              <a:t> </a:t>
            </a:r>
            <a:r>
              <a:rPr lang="en-US" altLang="ko-KR" sz="1050" dirty="0" smtClean="0"/>
              <a:t>Coating</a:t>
            </a:r>
            <a:endParaRPr lang="ko-KR" altLang="en-US" sz="1050" dirty="0"/>
          </a:p>
        </p:txBody>
      </p:sp>
      <p:sp>
        <p:nvSpPr>
          <p:cNvPr id="8" name="TextBox 7"/>
          <p:cNvSpPr txBox="1"/>
          <p:nvPr/>
        </p:nvSpPr>
        <p:spPr>
          <a:xfrm>
            <a:off x="8891953" y="6245239"/>
            <a:ext cx="8616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800" i="1" kern="1000" spc="100" dirty="0" err="1" smtClean="0">
                <a:latin typeface="Franklin Gothic Heavy" panose="020B0903020102020204" pitchFamily="34" charset="0"/>
              </a:rPr>
              <a:t>I</a:t>
            </a:r>
            <a:r>
              <a:rPr lang="en-US" altLang="ko-KR" sz="2800" i="1" kern="1000" spc="100" dirty="0" err="1" smtClean="0">
                <a:solidFill>
                  <a:srgbClr val="E60012"/>
                </a:solidFill>
                <a:latin typeface="Franklin Gothic Heavy" panose="020B0903020102020204" pitchFamily="34" charset="0"/>
              </a:rPr>
              <a:t>m</a:t>
            </a:r>
            <a:r>
              <a:rPr lang="en-US" altLang="ko-KR" sz="2800" i="1" kern="1000" spc="100" dirty="0" err="1" smtClean="0">
                <a:latin typeface="Franklin Gothic Heavy" panose="020B0903020102020204" pitchFamily="34" charset="0"/>
              </a:rPr>
              <a:t>P</a:t>
            </a:r>
            <a:endParaRPr lang="ko-KR" altLang="en-US" sz="2800" i="1" kern="1000" spc="100" dirty="0">
              <a:latin typeface="Franklin Gothic Heavy" panose="020B0903020102020204" pitchFamily="34" charset="0"/>
            </a:endParaRPr>
          </a:p>
        </p:txBody>
      </p:sp>
      <p:pic>
        <p:nvPicPr>
          <p:cNvPr id="6" name="그림 5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151" t="19922" r="29323" b="22510"/>
          <a:stretch/>
        </p:blipFill>
        <p:spPr>
          <a:xfrm>
            <a:off x="2409345" y="1198450"/>
            <a:ext cx="1298844" cy="19220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06232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1305</TotalTime>
  <Words>187</Words>
  <Application>Microsoft Office PowerPoint</Application>
  <PresentationFormat>A4 용지(210x297mm)</PresentationFormat>
  <Paragraphs>45</Paragraphs>
  <Slides>1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5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</vt:i4>
      </vt:variant>
    </vt:vector>
  </HeadingPairs>
  <TitlesOfParts>
    <vt:vector size="7" baseType="lpstr">
      <vt:lpstr>맑은 고딕</vt:lpstr>
      <vt:lpstr>Arial</vt:lpstr>
      <vt:lpstr>Calibri</vt:lpstr>
      <vt:lpstr>Calibri Light</vt:lpstr>
      <vt:lpstr>Franklin Gothic Heavy</vt:lpstr>
      <vt:lpstr>Office 테마</vt:lpstr>
      <vt:lpstr>PowerPoint 프레젠테이션</vt:lpstr>
    </vt:vector>
  </TitlesOfParts>
  <Company>HP Inc.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IMP-037</dc:creator>
  <cp:lastModifiedBy>IMP-037</cp:lastModifiedBy>
  <cp:revision>40</cp:revision>
  <cp:lastPrinted>2020-04-08T03:17:49Z</cp:lastPrinted>
  <dcterms:created xsi:type="dcterms:W3CDTF">2020-04-07T06:54:52Z</dcterms:created>
  <dcterms:modified xsi:type="dcterms:W3CDTF">2020-05-13T08:12:03Z</dcterms:modified>
</cp:coreProperties>
</file>