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2" t="25959" r="30707" b="23161"/>
          <a:stretch/>
        </p:blipFill>
        <p:spPr>
          <a:xfrm>
            <a:off x="2151934" y="1401451"/>
            <a:ext cx="1255501" cy="178413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/>
              <a:t>· Minimum Size Full-Range Speaker</a:t>
            </a:r>
          </a:p>
          <a:p>
            <a:endParaRPr lang="en-US" altLang="ko-KR" sz="1100" dirty="0"/>
          </a:p>
          <a:p>
            <a:r>
              <a:rPr lang="en-US" altLang="ko-KR" sz="1050" dirty="0"/>
              <a:t>· 6.5” Mid Low &amp; Mid Range Frequency Transducer </a:t>
            </a:r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High density 12T MDF Enclosure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466794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>
                <a:solidFill>
                  <a:srgbClr val="002060"/>
                </a:solidFill>
              </a:rPr>
              <a:t>K</a:t>
            </a:r>
            <a:r>
              <a:rPr lang="en-US" altLang="ko-KR" sz="1662" b="1" dirty="0">
                <a:solidFill>
                  <a:srgbClr val="002060"/>
                </a:solidFill>
              </a:rPr>
              <a:t>.6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8" y="1176061"/>
            <a:ext cx="2721154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92dB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85Hz~20kHz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121.4dB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AES Power(8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) : 220W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80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60</a:t>
            </a:r>
            <a:r>
              <a:rPr lang="ko-KR" altLang="en-US" sz="1050" dirty="0"/>
              <a:t> </a:t>
            </a:r>
            <a:r>
              <a:rPr lang="ko-KR" altLang="en-US" sz="1050" dirty="0" smtClean="0"/>
              <a:t>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8.87kg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216x385x236mm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Rigging </a:t>
            </a:r>
            <a:r>
              <a:rPr lang="en-US" altLang="ko-KR" sz="1050" dirty="0"/>
              <a:t>Point  :  7xM10 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</a:t>
            </a:r>
            <a:r>
              <a:rPr lang="en-US" altLang="ko-KR" sz="1050" dirty="0"/>
              <a:t>4xtop, 1xbottom, 1xleft, 1xright</a:t>
            </a:r>
            <a:r>
              <a:rPr lang="en-US" altLang="ko-KR" sz="1050" dirty="0" smtClean="0"/>
              <a:t>)</a:t>
            </a:r>
          </a:p>
          <a:p>
            <a:r>
              <a:rPr lang="en-US" altLang="ko-KR" sz="1050" dirty="0"/>
              <a:t> </a:t>
            </a:r>
            <a:r>
              <a:rPr lang="en-US" altLang="ko-KR" sz="1050" dirty="0" smtClean="0"/>
              <a:t>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</a:t>
            </a:r>
            <a:r>
              <a:rPr lang="en-US" altLang="ko-KR" sz="1050" dirty="0" smtClean="0"/>
              <a:t>Parallel]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1211</TotalTime>
  <Words>163</Words>
  <Application>Microsoft Office PowerPoint</Application>
  <PresentationFormat>A4 용지(210x297mm)</PresentationFormat>
  <Paragraphs>46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30</cp:revision>
  <cp:lastPrinted>2020-04-08T03:17:49Z</cp:lastPrinted>
  <dcterms:created xsi:type="dcterms:W3CDTF">2020-04-07T06:54:52Z</dcterms:created>
  <dcterms:modified xsi:type="dcterms:W3CDTF">2020-05-13T04:13:22Z</dcterms:modified>
</cp:coreProperties>
</file>