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608494"/>
            <a:ext cx="350487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 smtClean="0"/>
              <a:t>· 12” High Performance Coaxial Driver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Enclosure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Dedicated Passive Network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Provide DSP Data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55830" y="795153"/>
            <a:ext cx="816249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KM12P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199531" y="925926"/>
            <a:ext cx="439462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 </a:t>
            </a:r>
            <a:r>
              <a:rPr lang="en-US" altLang="ko-KR" sz="1050" dirty="0" smtClean="0"/>
              <a:t>Powered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:99dB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45Hz~18kHz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130dB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</a:t>
            </a:r>
            <a:r>
              <a:rPr lang="en-US" altLang="ko-KR" sz="1050" dirty="0" smtClean="0"/>
              <a:t>Amp</a:t>
            </a:r>
            <a:r>
              <a:rPr lang="en-US" altLang="ko-KR" sz="1050" dirty="0" smtClean="0"/>
              <a:t> </a:t>
            </a:r>
            <a:r>
              <a:rPr lang="en-US" altLang="ko-KR" sz="1050" dirty="0" smtClean="0"/>
              <a:t>Power </a:t>
            </a:r>
            <a:r>
              <a:rPr lang="en-US" altLang="ko-KR" sz="1050" dirty="0" smtClean="0"/>
              <a:t>:Channel per 1000W</a:t>
            </a:r>
            <a:endParaRPr lang="en-US" altLang="ko-KR" sz="1050" dirty="0" smtClean="0"/>
          </a:p>
          <a:p>
            <a:r>
              <a:rPr lang="en-US" altLang="ko-KR" sz="1050" dirty="0" smtClean="0"/>
              <a:t>  </a:t>
            </a:r>
          </a:p>
          <a:p>
            <a:r>
              <a:rPr lang="en-US" altLang="ko-KR" sz="1050" dirty="0" smtClean="0"/>
              <a:t>· Dispersion Angle(Horn) : 60</a:t>
            </a:r>
            <a:r>
              <a:rPr lang="ko-KR" altLang="en-US" sz="1050" dirty="0" smtClean="0"/>
              <a:t>˚ </a:t>
            </a:r>
            <a:r>
              <a:rPr lang="en-US" altLang="ko-KR" sz="1050" dirty="0" smtClean="0"/>
              <a:t>x 40</a:t>
            </a:r>
            <a:r>
              <a:rPr lang="ko-KR" altLang="en-US" sz="1050" dirty="0"/>
              <a:t> ˚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</a:t>
            </a:r>
            <a:r>
              <a:rPr lang="en-US" altLang="ko-KR" sz="1050" dirty="0" smtClean="0"/>
              <a:t>None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</a:t>
            </a:r>
            <a:r>
              <a:rPr lang="en-US" altLang="ko-KR" sz="1050" dirty="0" smtClean="0"/>
              <a:t>23.24 </a:t>
            </a:r>
            <a:r>
              <a:rPr lang="en-US" altLang="ko-KR" sz="1050" dirty="0" smtClean="0"/>
              <a:t>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510x377x543mm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12xM10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(4x bottom, 2x Rear, </a:t>
            </a:r>
            <a:r>
              <a:rPr lang="en-US" altLang="ko-KR" sz="1050" dirty="0"/>
              <a:t>3</a:t>
            </a:r>
            <a:r>
              <a:rPr lang="en-US" altLang="ko-KR" sz="1050" dirty="0" smtClean="0"/>
              <a:t>x left</a:t>
            </a:r>
            <a:r>
              <a:rPr lang="en-US" altLang="ko-KR" sz="1050" dirty="0"/>
              <a:t>, </a:t>
            </a:r>
            <a:r>
              <a:rPr lang="en-US" altLang="ko-KR" sz="1050" dirty="0" smtClean="0"/>
              <a:t>3x right)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</a:t>
            </a:r>
            <a:r>
              <a:rPr lang="en-US" altLang="ko-KR" sz="1050" dirty="0" smtClean="0"/>
              <a:t>1 x </a:t>
            </a:r>
            <a:r>
              <a:rPr lang="en-US" altLang="ko-KR" sz="1050" dirty="0" err="1" smtClean="0"/>
              <a:t>Powerkon</a:t>
            </a:r>
            <a:r>
              <a:rPr lang="en-US" altLang="ko-KR" sz="1050" smtClean="0"/>
              <a:t>, 1 x XLR(M), 1x XLR(F)</a:t>
            </a:r>
            <a:endParaRPr lang="en-US" altLang="ko-KR" sz="1050" dirty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</a:t>
            </a:r>
            <a:r>
              <a:rPr lang="en-US" altLang="ko-KR" sz="1050" dirty="0" smtClean="0"/>
              <a:t>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6" t="28254" r="19369" b="21428"/>
          <a:stretch/>
        </p:blipFill>
        <p:spPr>
          <a:xfrm>
            <a:off x="1427017" y="1540459"/>
            <a:ext cx="2345497" cy="167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1358</TotalTime>
  <Words>150</Words>
  <Application>Microsoft Office PowerPoint</Application>
  <PresentationFormat>A4 용지(210x297mm)</PresentationFormat>
  <Paragraphs>41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65</cp:revision>
  <cp:lastPrinted>2020-04-08T03:17:49Z</cp:lastPrinted>
  <dcterms:created xsi:type="dcterms:W3CDTF">2020-04-07T06:54:52Z</dcterms:created>
  <dcterms:modified xsi:type="dcterms:W3CDTF">2020-05-14T04:50:38Z</dcterms:modified>
</cp:coreProperties>
</file>