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Medium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10”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Transducer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High density 12T MDF Enclosure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74196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.10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23344" y="1088721"/>
            <a:ext cx="2721154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  <a:endParaRPr lang="en-US" altLang="ko-KR" sz="1200" dirty="0"/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93dB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70Hz~20kHz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Power(8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250W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90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 smtClean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15.67kg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303x542x310mm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14xM10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4</a:t>
            </a:r>
            <a:r>
              <a:rPr lang="en-US" altLang="ko-KR" sz="1050" dirty="0" smtClean="0"/>
              <a:t>x bottom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Rear,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9" t="22275" r="28283" b="22040"/>
          <a:stretch/>
        </p:blipFill>
        <p:spPr>
          <a:xfrm>
            <a:off x="2447607" y="1440256"/>
            <a:ext cx="1162483" cy="161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1289</TotalTime>
  <Words>169</Words>
  <Application>Microsoft Office PowerPoint</Application>
  <PresentationFormat>A4 용지(210x297mm)</PresentationFormat>
  <Paragraphs>46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39</cp:revision>
  <cp:lastPrinted>2020-04-08T03:17:49Z</cp:lastPrinted>
  <dcterms:created xsi:type="dcterms:W3CDTF">2020-04-07T06:54:52Z</dcterms:created>
  <dcterms:modified xsi:type="dcterms:W3CDTF">2020-05-13T04:14:34Z</dcterms:modified>
</cp:coreProperties>
</file>