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59" d="100"/>
          <a:sy n="159" d="100"/>
        </p:scale>
        <p:origin x="144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2026-02-06(Fri)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55332" y="2850864"/>
            <a:ext cx="5007919" cy="2693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>
                <a:solidFill>
                  <a:srgbClr val="002060"/>
                </a:solidFill>
              </a:rPr>
              <a:t>FEATURES</a:t>
            </a:r>
          </a:p>
          <a:p>
            <a:endParaRPr lang="en-US" altLang="ko-KR" sz="900" dirty="0"/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고성능 오디오 입출력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다양한 </a:t>
            </a:r>
            <a:r>
              <a:rPr lang="en-US" altLang="ko-KR" sz="1200"/>
              <a:t>DSP </a:t>
            </a:r>
            <a:r>
              <a:rPr lang="ko-KR" altLang="en-US" sz="1200"/>
              <a:t>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입출력 레벨 미터 표시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전면 인터페이스</a:t>
            </a:r>
            <a:r>
              <a:rPr lang="en-US" altLang="ko-KR" sz="1200"/>
              <a:t>(OLED </a:t>
            </a:r>
            <a:r>
              <a:rPr lang="ko-KR" altLang="en-US" sz="1200"/>
              <a:t>및 제어 버튼</a:t>
            </a:r>
            <a:r>
              <a:rPr lang="en-US" altLang="ko-KR" sz="1200"/>
              <a:t>)</a:t>
            </a:r>
            <a:r>
              <a:rPr lang="ko-KR" altLang="en-US" sz="1200"/>
              <a:t>를 통한 장비 제어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프리셋</a:t>
            </a:r>
            <a:r>
              <a:rPr lang="en-US" altLang="ko-KR" sz="1200"/>
              <a:t>(Preset) </a:t>
            </a:r>
            <a:r>
              <a:rPr lang="ko-KR" altLang="en-US" sz="1200"/>
              <a:t>및 장비 잠금 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-GUI </a:t>
            </a:r>
            <a:r>
              <a:rPr lang="ko-KR" altLang="en-US" sz="1200"/>
              <a:t>원격 제어 기능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설치 공간 절약</a:t>
            </a:r>
          </a:p>
          <a:p>
            <a:pPr>
              <a:lnSpc>
                <a:spcPct val="150000"/>
              </a:lnSpc>
            </a:pPr>
            <a:r>
              <a:rPr lang="en-US" altLang="ko-KR" sz="1200"/>
              <a:t>-</a:t>
            </a:r>
            <a:r>
              <a:rPr lang="ko-KR" altLang="en-US" sz="1200"/>
              <a:t>접점 입력</a:t>
            </a:r>
            <a:endParaRPr lang="ko-KR" altLang="en-US" sz="1200" dirty="0"/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595035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>
                <a:solidFill>
                  <a:srgbClr val="002060"/>
                </a:solidFill>
              </a:rPr>
              <a:t>KM1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199605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/>
              <a:t>Tel 02.3493.9982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86524" y="907070"/>
            <a:ext cx="4394621" cy="4847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>
                <a:solidFill>
                  <a:schemeClr val="accent5">
                    <a:lumMod val="50000"/>
                  </a:schemeClr>
                </a:solidFill>
              </a:rPr>
              <a:t>TECHNICAL SPECIFICATIONS</a:t>
            </a:r>
          </a:p>
          <a:p>
            <a:endParaRPr lang="en-US" altLang="ko-KR" sz="1200"/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Type : 8</a:t>
            </a:r>
            <a:r>
              <a:rPr lang="ko-KR" altLang="en-US" sz="1200"/>
              <a:t>＂ </a:t>
            </a:r>
            <a:r>
              <a:rPr lang="en-US" altLang="ko-KR" sz="1200"/>
              <a:t>2Way Coaxial Passive Monitor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Sensitivity(1W / 1m) : 94dB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Frequency Range(±3dB) : 115Hz ~ 18kHz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Frequency Range(-10dB) : 77Hz ~ 20kHz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Max SPL (Peak) : 124dB SPL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AES Power(8</a:t>
            </a:r>
            <a:r>
              <a:rPr lang="el-GR" altLang="ko-KR" sz="1200"/>
              <a:t>Ω) : 300</a:t>
            </a:r>
            <a:r>
              <a:rPr lang="en-US" altLang="ko-KR" sz="1200"/>
              <a:t>W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Coverage(HxV) : 0° CONICAL Horn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Norminal Impedance : 8</a:t>
            </a:r>
            <a:r>
              <a:rPr lang="el-GR" altLang="ko-KR" sz="1200"/>
              <a:t>Ω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LF Driver : 8</a:t>
            </a:r>
            <a:r>
              <a:rPr lang="ko-KR" altLang="en-US" sz="1200"/>
              <a:t>＂ </a:t>
            </a:r>
            <a:r>
              <a:rPr lang="en-US" altLang="ko-KR" sz="1200"/>
              <a:t>LF with 63.5mm(1.75</a:t>
            </a:r>
            <a:r>
              <a:rPr lang="ko-KR" altLang="en-US" sz="1200"/>
              <a:t>＂</a:t>
            </a:r>
            <a:r>
              <a:rPr lang="en-US" altLang="ko-KR" sz="1200"/>
              <a:t>) Voice coil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HF Driver : HF with 44.4mm(1.75</a:t>
            </a:r>
            <a:r>
              <a:rPr lang="ko-KR" altLang="en-US" sz="1200"/>
              <a:t>＂</a:t>
            </a:r>
            <a:r>
              <a:rPr lang="en-US" altLang="ko-KR" sz="1200"/>
              <a:t>) Voice coil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Enciosure Material : baltic birch plywood 18T,Polyurea Coating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Rigging Point : Single pole cup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Connection : 2 X SPEAKON(1+,1-)[Parallel]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Net Weight : 15.3kg </a:t>
            </a:r>
          </a:p>
          <a:p>
            <a:pPr marL="90488" indent="-90488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ko-KR" sz="1200"/>
              <a:t>Dimensions(W x H x D) : 463 × 316 × 438mm </a:t>
            </a:r>
          </a:p>
          <a:p>
            <a:pPr marL="90488" indent="-90488">
              <a:buFont typeface="Arial" panose="020B0604020202020204" pitchFamily="34" charset="0"/>
              <a:buChar char="•"/>
            </a:pPr>
            <a:endParaRPr lang="en-US" altLang="ko-KR" sz="90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9" name="그림 8" descr="라우드스피커, 전자 기기이(가) 표시된 사진&#10;&#10;자동 생성된 설명">
            <a:extLst>
              <a:ext uri="{FF2B5EF4-FFF2-40B4-BE49-F238E27FC236}">
                <a16:creationId xmlns:a16="http://schemas.microsoft.com/office/drawing/2014/main" id="{EFE1445D-A7BF-4978-8EF4-A060AD7F9E0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702" y="616010"/>
            <a:ext cx="2622687" cy="2246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1267</TotalTime>
  <Words>221</Words>
  <Application>Microsoft Office PowerPoint</Application>
  <PresentationFormat>A4 용지(210x297mm)</PresentationFormat>
  <Paragraphs>33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백 수영</cp:lastModifiedBy>
  <cp:revision>47</cp:revision>
  <cp:lastPrinted>2020-04-08T03:17:49Z</cp:lastPrinted>
  <dcterms:created xsi:type="dcterms:W3CDTF">2020-04-07T06:54:52Z</dcterms:created>
  <dcterms:modified xsi:type="dcterms:W3CDTF">2026-02-06T00:00:05Z</dcterms:modified>
</cp:coreProperties>
</file>