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4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5332" y="2850864"/>
            <a:ext cx="5007919" cy="2693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>
                <a:solidFill>
                  <a:srgbClr val="002060"/>
                </a:solidFill>
              </a:rPr>
              <a:t>FEATURES</a:t>
            </a:r>
          </a:p>
          <a:p>
            <a:endParaRPr lang="en-US" altLang="ko-KR" sz="900" dirty="0"/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고성능 오디오 입출력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다양한 </a:t>
            </a:r>
            <a:r>
              <a:rPr lang="en-US" altLang="ko-KR" sz="1200"/>
              <a:t>DSP </a:t>
            </a:r>
            <a:r>
              <a:rPr lang="ko-KR" altLang="en-US" sz="1200"/>
              <a:t>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입출력 레벨 미터 표시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전면 인터페이스</a:t>
            </a:r>
            <a:r>
              <a:rPr lang="en-US" altLang="ko-KR" sz="1200"/>
              <a:t>(OLED </a:t>
            </a:r>
            <a:r>
              <a:rPr lang="ko-KR" altLang="en-US" sz="1200"/>
              <a:t>및 제어 버튼</a:t>
            </a:r>
            <a:r>
              <a:rPr lang="en-US" altLang="ko-KR" sz="1200"/>
              <a:t>)</a:t>
            </a:r>
            <a:r>
              <a:rPr lang="ko-KR" altLang="en-US" sz="1200"/>
              <a:t>를 통한 장비 제어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프리셋</a:t>
            </a:r>
            <a:r>
              <a:rPr lang="en-US" altLang="ko-KR" sz="1200"/>
              <a:t>(Preset) </a:t>
            </a:r>
            <a:r>
              <a:rPr lang="ko-KR" altLang="en-US" sz="1200"/>
              <a:t>및 장비 잠금 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-GUI </a:t>
            </a:r>
            <a:r>
              <a:rPr lang="ko-KR" altLang="en-US" sz="1200"/>
              <a:t>원격 제어 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설치 공간 절약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접점 입력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1196161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>
                <a:solidFill>
                  <a:srgbClr val="002060"/>
                </a:solidFill>
              </a:rPr>
              <a:t>KN-DSP-4.8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19960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Tel 02.3493.9982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591241"/>
            <a:ext cx="4394621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200"/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Audio processing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AD/DA conversion : 24bit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Sampling frequency : 96kHz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Signal processing : 32bit floating point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Propagation delay : &lt; 3ms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A/D Dynamic range : &lt; 118dB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D/A Dynamic range : &lt; 118dB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Dynamic range (Input to Output) : &gt; 108dB, A-weighting filter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Headroom : 20dB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Frequency response : ±0.5dB, 20Hz ~ 20kHz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THD : &lt; 0.005 % @ 1 kHz, Rated output level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Crosstalk : &lt; -90dB @ 20Hz ~ 20kHz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CMRR : &gt; 40dB @1kHz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Analog Audio Input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Input : Balanced Line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Connector : Female XLR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Input impedanc : &gt; 10k</a:t>
            </a:r>
            <a:r>
              <a:rPr lang="el-GR" altLang="ko-KR" sz="900"/>
              <a:t>Ω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Nominal level : +4dBu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Max input : +24dBu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Analog Audio Output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Output : Balanced Line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Connector : Male XLR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Load impedance : &gt; 2k</a:t>
            </a:r>
            <a:r>
              <a:rPr lang="el-GR" altLang="ko-KR" sz="900"/>
              <a:t>Ω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Source impedance : &lt; 100</a:t>
            </a:r>
            <a:r>
              <a:rPr lang="el-GR" altLang="ko-KR" sz="900"/>
              <a:t>Ω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Nominal level : +4dBu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Max output : +24dBu @THD 0.5%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General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en-US" altLang="ko-KR" sz="900"/>
              <a:t>Ethernet : 1 Port, RJ45, 100/1000BASE-TX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/>
              <a:t>사용온도 </a:t>
            </a:r>
            <a:r>
              <a:rPr lang="en-US" altLang="ko-KR" sz="900"/>
              <a:t>: -10℃ ~ 40℃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/>
              <a:t>사용전원 </a:t>
            </a:r>
            <a:r>
              <a:rPr lang="en-US" altLang="ko-KR" sz="900"/>
              <a:t>: AC 120-240V, 50/60Hz, 0.3A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/>
              <a:t>소비전력 </a:t>
            </a:r>
            <a:r>
              <a:rPr lang="en-US" altLang="ko-KR" sz="900"/>
              <a:t>: &lt; 20W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/>
              <a:t>중량</a:t>
            </a:r>
            <a:r>
              <a:rPr lang="en-US" altLang="ko-KR" sz="900"/>
              <a:t>(</a:t>
            </a:r>
            <a:r>
              <a:rPr lang="ko-KR" altLang="en-US" sz="900"/>
              <a:t>세트</a:t>
            </a:r>
            <a:r>
              <a:rPr lang="en-US" altLang="ko-KR" sz="900"/>
              <a:t>) : 3.5kg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r>
              <a:rPr lang="ko-KR" altLang="en-US" sz="900"/>
              <a:t>외형</a:t>
            </a:r>
            <a:r>
              <a:rPr lang="en-US" altLang="ko-KR" sz="900"/>
              <a:t>(</a:t>
            </a:r>
            <a:r>
              <a:rPr lang="ko-KR" altLang="en-US" sz="900"/>
              <a:t>세트</a:t>
            </a:r>
            <a:r>
              <a:rPr lang="en-US" altLang="ko-KR" sz="900"/>
              <a:t>) : 482(W) x 44(H) x 318(D)mm</a:t>
            </a:r>
            <a:endParaRPr lang="en-US" altLang="ko-KR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0" b="20050"/>
          <a:stretch/>
        </p:blipFill>
        <p:spPr>
          <a:xfrm>
            <a:off x="392705" y="1476024"/>
            <a:ext cx="4772224" cy="118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1253</TotalTime>
  <Words>294</Words>
  <Application>Microsoft Office PowerPoint</Application>
  <PresentationFormat>A4 용지(210x297mm)</PresentationFormat>
  <Paragraphs>51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백 수영</cp:lastModifiedBy>
  <cp:revision>44</cp:revision>
  <cp:lastPrinted>2020-04-08T03:17:49Z</cp:lastPrinted>
  <dcterms:created xsi:type="dcterms:W3CDTF">2020-04-07T06:54:52Z</dcterms:created>
  <dcterms:modified xsi:type="dcterms:W3CDTF">2026-02-05T23:41:09Z</dcterms:modified>
</cp:coreProperties>
</file>