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</p:sldIdLst>
  <p:sldSz cx="9906000" cy="6858000" type="A4"/>
  <p:notesSz cx="7104063" cy="102346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P-037" initials="I" lastIdx="3" clrIdx="0">
    <p:extLst>
      <p:ext uri="{19B8F6BF-5375-455C-9EA6-DF929625EA0E}">
        <p15:presenceInfo xmlns:p15="http://schemas.microsoft.com/office/powerpoint/2012/main" userId="24306a4833b5a5c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0012"/>
    <a:srgbClr val="C1CDD3"/>
    <a:srgbClr val="C3CFD5"/>
    <a:srgbClr val="DBE3E4"/>
    <a:srgbClr val="D9E1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8" y="4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76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8348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1461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9927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4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6740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7535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87562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4963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3324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29708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56E658-7252-4F28-ACCA-47C3D69C453A}" type="datetimeFigureOut">
              <a:rPr lang="ko-KR" altLang="en-US" smtClean="0"/>
              <a:t>2020-05-14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E1740A-6E1B-4438-ADA8-1F07EF24C3B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9250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86834"/>
            <a:ext cx="9905999" cy="1888751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382812" y="3608494"/>
            <a:ext cx="350487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rgbClr val="002060"/>
                </a:solidFill>
              </a:rPr>
              <a:t>FEATURES</a:t>
            </a:r>
            <a:endParaRPr lang="en-US" altLang="ko-KR" u="sng" dirty="0">
              <a:solidFill>
                <a:srgbClr val="002060"/>
              </a:solidFill>
            </a:endParaRPr>
          </a:p>
          <a:p>
            <a:endParaRPr lang="en-US" altLang="ko-KR" sz="1050" dirty="0"/>
          </a:p>
          <a:p>
            <a:r>
              <a:rPr lang="en-US" altLang="ko-KR" sz="1050" dirty="0" smtClean="0"/>
              <a:t>· </a:t>
            </a:r>
            <a:r>
              <a:rPr lang="en-US" altLang="ko-KR" sz="1050" dirty="0" smtClean="0"/>
              <a:t>15” </a:t>
            </a:r>
            <a:r>
              <a:rPr lang="en-US" altLang="ko-KR" sz="1050" dirty="0" smtClean="0"/>
              <a:t>High Performance Coaxial Driver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Premium Birch </a:t>
            </a:r>
            <a:r>
              <a:rPr lang="en-US" altLang="ko-KR" sz="1050" dirty="0" err="1" smtClean="0"/>
              <a:t>PlyWood</a:t>
            </a:r>
            <a:r>
              <a:rPr lang="en-US" altLang="ko-KR" sz="1050" dirty="0" smtClean="0"/>
              <a:t> Enclosure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Dedicated Passive Network</a:t>
            </a:r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Provide DSP Data</a:t>
            </a:r>
          </a:p>
        </p:txBody>
      </p:sp>
      <p:sp>
        <p:nvSpPr>
          <p:cNvPr id="12" name="직사각형 11"/>
          <p:cNvSpPr/>
          <p:nvPr/>
        </p:nvSpPr>
        <p:spPr>
          <a:xfrm>
            <a:off x="740667" y="795153"/>
            <a:ext cx="702436" cy="3481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662" b="1" dirty="0" smtClean="0">
                <a:solidFill>
                  <a:srgbClr val="002060"/>
                </a:solidFill>
              </a:rPr>
              <a:t>KM15</a:t>
            </a:r>
            <a:endParaRPr lang="ko-KR" altLang="en-US" sz="1662" b="1" dirty="0">
              <a:solidFill>
                <a:srgbClr val="002060"/>
              </a:solidFill>
            </a:endParaRPr>
          </a:p>
        </p:txBody>
      </p:sp>
      <p:cxnSp>
        <p:nvCxnSpPr>
          <p:cNvPr id="14" name="직선 연결선 13"/>
          <p:cNvCxnSpPr/>
          <p:nvPr/>
        </p:nvCxnSpPr>
        <p:spPr>
          <a:xfrm>
            <a:off x="575918" y="856432"/>
            <a:ext cx="806894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22"/>
          <p:cNvCxnSpPr/>
          <p:nvPr/>
        </p:nvCxnSpPr>
        <p:spPr>
          <a:xfrm>
            <a:off x="1116623" y="6288542"/>
            <a:ext cx="7622931" cy="0"/>
          </a:xfrm>
          <a:prstGeom prst="line">
            <a:avLst/>
          </a:prstGeom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38100">
              <a:schemeClr val="accent1">
                <a:lumMod val="40000"/>
                <a:lumOff val="60000"/>
                <a:alpha val="60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84265" y="6375873"/>
            <a:ext cx="334900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00" dirty="0">
                <a:solidFill>
                  <a:srgbClr val="002060"/>
                </a:solidFill>
              </a:rPr>
              <a:t>KOOON Audio  </a:t>
            </a:r>
            <a:r>
              <a:rPr lang="en-US" altLang="ko-KR" sz="800" dirty="0"/>
              <a:t>l  160-1, Jong-</a:t>
            </a:r>
            <a:r>
              <a:rPr lang="en-US" altLang="ko-KR" sz="800" dirty="0" err="1"/>
              <a:t>ro</a:t>
            </a:r>
            <a:r>
              <a:rPr lang="en-US" altLang="ko-KR" sz="800" dirty="0"/>
              <a:t>, </a:t>
            </a:r>
            <a:r>
              <a:rPr lang="en-US" altLang="ko-KR" sz="800" dirty="0" err="1"/>
              <a:t>Jongro-gu</a:t>
            </a:r>
            <a:r>
              <a:rPr lang="en-US" altLang="ko-KR" sz="800" dirty="0"/>
              <a:t>, Seoul  l  Rep. of Korea</a:t>
            </a:r>
            <a:endParaRPr lang="ko-KR" alt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6299162" y="6386115"/>
            <a:ext cx="2040943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800" dirty="0"/>
              <a:t>Tel 010 5223 5997  l  www.kooon-audio.com</a:t>
            </a:r>
            <a:endParaRPr lang="ko-KR" altLang="en-US" sz="800" dirty="0"/>
          </a:p>
        </p:txBody>
      </p:sp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5706" y="5887172"/>
            <a:ext cx="1234586" cy="35806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62373" y="623018"/>
            <a:ext cx="821892" cy="2840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246" dirty="0">
                <a:solidFill>
                  <a:srgbClr val="002060"/>
                </a:solidFill>
              </a:rPr>
              <a:t>PRODUCT</a:t>
            </a:r>
            <a:endParaRPr lang="ko-KR" altLang="en-US" sz="1246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836347" y="6560008"/>
            <a:ext cx="22333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dirty="0">
                <a:solidFill>
                  <a:srgbClr val="002060"/>
                </a:solidFill>
              </a:rPr>
              <a:t>- we connect sound to the community -</a:t>
            </a:r>
            <a:endParaRPr lang="ko-KR" altLang="en-US" sz="1000" dirty="0">
              <a:solidFill>
                <a:srgbClr val="00206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34" y="248424"/>
            <a:ext cx="1291570" cy="374594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5199531" y="925926"/>
            <a:ext cx="4394622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u="sng" dirty="0" smtClean="0">
                <a:solidFill>
                  <a:schemeClr val="accent5">
                    <a:lumMod val="50000"/>
                  </a:schemeClr>
                </a:solidFill>
              </a:rPr>
              <a:t>SPECIFICATIONS</a:t>
            </a:r>
          </a:p>
          <a:p>
            <a:endParaRPr lang="en-US" altLang="ko-KR" sz="120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Type :  Passive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Sensitivity(1W/1m) :99dB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Frequency Range(-10dB) : </a:t>
            </a:r>
            <a:r>
              <a:rPr lang="en-US" altLang="ko-KR" sz="1050" dirty="0" smtClean="0"/>
              <a:t>40Hz~18kHz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Max SPL(Peak) : </a:t>
            </a:r>
            <a:r>
              <a:rPr lang="en-US" altLang="ko-KR" sz="1050" dirty="0" smtClean="0"/>
              <a:t>131dB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AES Power / Program Power / Peak Power : </a:t>
            </a:r>
            <a:r>
              <a:rPr lang="en-US" altLang="ko-KR" sz="1050" dirty="0" smtClean="0"/>
              <a:t>400</a:t>
            </a:r>
            <a:r>
              <a:rPr lang="en-US" altLang="ko-KR" sz="1050" dirty="0" smtClean="0"/>
              <a:t>W </a:t>
            </a:r>
            <a:r>
              <a:rPr lang="en-US" altLang="ko-KR" sz="1050" dirty="0" smtClean="0"/>
              <a:t>/ </a:t>
            </a:r>
            <a:r>
              <a:rPr lang="en-US" altLang="ko-KR" sz="1050" dirty="0" smtClean="0"/>
              <a:t>800W </a:t>
            </a:r>
            <a:r>
              <a:rPr lang="en-US" altLang="ko-KR" sz="1050" dirty="0" smtClean="0"/>
              <a:t>/ </a:t>
            </a:r>
            <a:r>
              <a:rPr lang="en-US" altLang="ko-KR" sz="1050" dirty="0" smtClean="0"/>
              <a:t>1600W</a:t>
            </a:r>
            <a:endParaRPr lang="en-US" altLang="ko-KR" sz="1050" dirty="0" smtClean="0"/>
          </a:p>
          <a:p>
            <a:r>
              <a:rPr lang="en-US" altLang="ko-KR" sz="1050" dirty="0" smtClean="0"/>
              <a:t>  </a:t>
            </a:r>
          </a:p>
          <a:p>
            <a:r>
              <a:rPr lang="en-US" altLang="ko-KR" sz="1050" dirty="0" smtClean="0"/>
              <a:t>· Dispersion Angle(Horn) : 60</a:t>
            </a:r>
            <a:r>
              <a:rPr lang="ko-KR" altLang="en-US" sz="1050" dirty="0" smtClean="0"/>
              <a:t>˚ </a:t>
            </a:r>
            <a:r>
              <a:rPr lang="en-US" altLang="ko-KR" sz="1050" dirty="0" smtClean="0"/>
              <a:t>x 40</a:t>
            </a:r>
            <a:r>
              <a:rPr lang="ko-KR" altLang="en-US" sz="1050" dirty="0"/>
              <a:t> ˚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Normal Impedance : 8Ω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Net Weight : </a:t>
            </a:r>
            <a:r>
              <a:rPr lang="en-US" altLang="ko-KR" sz="1050" dirty="0" smtClean="0"/>
              <a:t>27.46 </a:t>
            </a:r>
            <a:r>
              <a:rPr lang="en-US" altLang="ko-KR" sz="1050" dirty="0" smtClean="0"/>
              <a:t>kg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Dimensions(</a:t>
            </a:r>
            <a:r>
              <a:rPr lang="en-US" altLang="ko-KR" sz="1050" dirty="0" err="1" smtClean="0"/>
              <a:t>WxHxDmm</a:t>
            </a:r>
            <a:r>
              <a:rPr lang="en-US" altLang="ko-KR" sz="1050" dirty="0"/>
              <a:t>)  </a:t>
            </a:r>
            <a:r>
              <a:rPr lang="en-US" altLang="ko-KR" sz="1050" dirty="0" smtClean="0"/>
              <a:t>: </a:t>
            </a:r>
            <a:r>
              <a:rPr lang="en-US" altLang="ko-KR" sz="1050" dirty="0" smtClean="0"/>
              <a:t>590x403x606mm</a:t>
            </a:r>
            <a:endParaRPr lang="en-US" altLang="ko-KR" sz="1050" dirty="0" smtClean="0"/>
          </a:p>
          <a:p>
            <a:endParaRPr lang="en-US" altLang="ko-KR" sz="1050" dirty="0" smtClean="0"/>
          </a:p>
          <a:p>
            <a:r>
              <a:rPr lang="en-US" altLang="ko-KR" sz="1050" dirty="0" smtClean="0"/>
              <a:t>· Rigging </a:t>
            </a:r>
            <a:r>
              <a:rPr lang="en-US" altLang="ko-KR" sz="1050" dirty="0"/>
              <a:t>Point  :  </a:t>
            </a:r>
            <a:r>
              <a:rPr lang="en-US" altLang="ko-KR" sz="1050" dirty="0" smtClean="0"/>
              <a:t>12xM10 </a:t>
            </a:r>
            <a:r>
              <a:rPr lang="en-US" altLang="ko-KR" sz="1050" dirty="0"/>
              <a:t>inserts </a:t>
            </a:r>
            <a:endParaRPr lang="en-US" altLang="ko-KR" sz="1050" dirty="0" smtClean="0"/>
          </a:p>
          <a:p>
            <a:r>
              <a:rPr lang="en-US" altLang="ko-KR" sz="1050" dirty="0" smtClean="0"/>
              <a:t>  (4x bottom, 2x Rear, </a:t>
            </a:r>
            <a:r>
              <a:rPr lang="en-US" altLang="ko-KR" sz="1050" dirty="0"/>
              <a:t>3</a:t>
            </a:r>
            <a:r>
              <a:rPr lang="en-US" altLang="ko-KR" sz="1050" dirty="0" smtClean="0"/>
              <a:t>x left</a:t>
            </a:r>
            <a:r>
              <a:rPr lang="en-US" altLang="ko-KR" sz="1050" dirty="0"/>
              <a:t>, </a:t>
            </a:r>
            <a:r>
              <a:rPr lang="en-US" altLang="ko-KR" sz="1050" dirty="0" smtClean="0"/>
              <a:t>3x right)</a:t>
            </a:r>
          </a:p>
          <a:p>
            <a:endParaRPr lang="en-US" altLang="ko-KR" sz="1050" dirty="0" smtClean="0"/>
          </a:p>
          <a:p>
            <a:r>
              <a:rPr lang="en-US" altLang="ko-KR" sz="1050" dirty="0"/>
              <a:t>· </a:t>
            </a:r>
            <a:r>
              <a:rPr lang="en-US" altLang="ko-KR" sz="1050" dirty="0" smtClean="0"/>
              <a:t>Connection  </a:t>
            </a:r>
            <a:r>
              <a:rPr lang="en-US" altLang="ko-KR" sz="1050" dirty="0"/>
              <a:t>:  2 X SPEAKON(1+,1-) [</a:t>
            </a:r>
            <a:r>
              <a:rPr lang="en-US" altLang="ko-KR" sz="1050"/>
              <a:t>Parallel</a:t>
            </a:r>
            <a:r>
              <a:rPr lang="en-US" altLang="ko-KR" sz="1050" smtClean="0"/>
              <a:t>]</a:t>
            </a:r>
            <a:endParaRPr lang="en-US" altLang="ko-KR" sz="1050" dirty="0" smtClean="0"/>
          </a:p>
          <a:p>
            <a:endParaRPr lang="en-US" altLang="ko-KR" sz="1050" dirty="0"/>
          </a:p>
          <a:p>
            <a:r>
              <a:rPr lang="en-US" altLang="ko-KR" sz="1050" dirty="0" smtClean="0"/>
              <a:t>· Painting  :  </a:t>
            </a:r>
            <a:r>
              <a:rPr lang="en-US" altLang="ko-KR" sz="1050" dirty="0" err="1" smtClean="0"/>
              <a:t>Polyurea</a:t>
            </a:r>
            <a:r>
              <a:rPr lang="en-US" altLang="ko-KR" sz="1050" dirty="0" smtClean="0"/>
              <a:t> Coating</a:t>
            </a:r>
            <a:endParaRPr lang="ko-KR" altLang="en-US" sz="1050" dirty="0"/>
          </a:p>
        </p:txBody>
      </p:sp>
      <p:sp>
        <p:nvSpPr>
          <p:cNvPr id="8" name="TextBox 7"/>
          <p:cNvSpPr txBox="1"/>
          <p:nvPr/>
        </p:nvSpPr>
        <p:spPr>
          <a:xfrm>
            <a:off x="8891953" y="6245239"/>
            <a:ext cx="8616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I</a:t>
            </a:r>
            <a:r>
              <a:rPr lang="en-US" altLang="ko-KR" sz="2800" i="1" kern="1000" spc="100" dirty="0" err="1" smtClean="0">
                <a:solidFill>
                  <a:srgbClr val="E60012"/>
                </a:solidFill>
                <a:latin typeface="Franklin Gothic Heavy" panose="020B0903020102020204" pitchFamily="34" charset="0"/>
              </a:rPr>
              <a:t>m</a:t>
            </a:r>
            <a:r>
              <a:rPr lang="en-US" altLang="ko-KR" sz="2800" i="1" kern="1000" spc="100" dirty="0" err="1" smtClean="0">
                <a:latin typeface="Franklin Gothic Heavy" panose="020B0903020102020204" pitchFamily="34" charset="0"/>
              </a:rPr>
              <a:t>P</a:t>
            </a:r>
            <a:endParaRPr lang="ko-KR" altLang="en-US" sz="2800" i="1" kern="1000" spc="100" dirty="0">
              <a:latin typeface="Franklin Gothic Heavy" panose="020B0903020102020204" pitchFamily="34" charset="0"/>
            </a:endParaRPr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7" t="25079" r="21764" b="23809"/>
          <a:stretch/>
        </p:blipFill>
        <p:spPr>
          <a:xfrm>
            <a:off x="1472079" y="1361929"/>
            <a:ext cx="2364268" cy="1703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23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1356</TotalTime>
  <Words>156</Words>
  <Application>Microsoft Office PowerPoint</Application>
  <PresentationFormat>A4 용지(210x297mm)</PresentationFormat>
  <Paragraphs>41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Franklin Gothic Heavy</vt:lpstr>
      <vt:lpstr>Office 테마</vt:lpstr>
      <vt:lpstr>PowerPoint 프레젠테이션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IMP-037</dc:creator>
  <cp:lastModifiedBy>IMP-037</cp:lastModifiedBy>
  <cp:revision>62</cp:revision>
  <cp:lastPrinted>2020-04-08T03:17:49Z</cp:lastPrinted>
  <dcterms:created xsi:type="dcterms:W3CDTF">2020-04-07T06:54:52Z</dcterms:created>
  <dcterms:modified xsi:type="dcterms:W3CDTF">2020-05-14T04:43:07Z</dcterms:modified>
</cp:coreProperties>
</file>