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3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1" y="2990810"/>
            <a:ext cx="359195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Compact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dirty="0" smtClean="0"/>
              <a:t>· 8” High Performance Low Frequency Neodymium Driver </a:t>
            </a:r>
            <a:endParaRPr lang="en-US" altLang="ko-KR" sz="1050" dirty="0"/>
          </a:p>
          <a:p>
            <a:endParaRPr lang="en-US" altLang="ko-KR" sz="1100" dirty="0"/>
          </a:p>
          <a:p>
            <a:r>
              <a:rPr lang="en-US" altLang="ko-KR" sz="1050" dirty="0"/>
              <a:t>· 1” 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15T Enclosure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/>
              <a:t>· Dedicated Passive Network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Use with N.S Sub woofer Series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/>
              <a:t>· Provide DSP </a:t>
            </a:r>
            <a:r>
              <a:rPr lang="en-US" altLang="ko-KR" sz="1050" dirty="0" smtClean="0"/>
              <a:t>Data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490840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N.8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58978" y="1143262"/>
            <a:ext cx="4547020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95dB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75Hz~20kHz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126dB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AES Power / Program Power / Peak Power : </a:t>
            </a:r>
            <a:r>
              <a:rPr lang="en-US" altLang="ko-KR" sz="1050" dirty="0" smtClean="0"/>
              <a:t>300W </a:t>
            </a:r>
            <a:r>
              <a:rPr lang="en-US" altLang="ko-KR" sz="1050" dirty="0"/>
              <a:t>/ </a:t>
            </a:r>
            <a:r>
              <a:rPr lang="en-US" altLang="ko-KR" sz="1050" dirty="0" smtClean="0"/>
              <a:t>600W </a:t>
            </a:r>
            <a:r>
              <a:rPr lang="en-US" altLang="ko-KR" sz="1050"/>
              <a:t>/ </a:t>
            </a:r>
            <a:r>
              <a:rPr lang="en-US" altLang="ko-KR" sz="1050" smtClean="0"/>
              <a:t>1200W</a:t>
            </a:r>
            <a:endParaRPr lang="en-US" altLang="ko-KR" sz="1050" dirty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</a:t>
            </a:r>
            <a:r>
              <a:rPr lang="en-US" altLang="ko-KR" sz="1050" dirty="0"/>
              <a:t>90</a:t>
            </a:r>
            <a:r>
              <a:rPr lang="en-US" altLang="ko-KR" sz="1050" dirty="0" smtClean="0"/>
              <a:t>° </a:t>
            </a:r>
            <a:r>
              <a:rPr lang="en-US" altLang="ko-KR" sz="1050" dirty="0"/>
              <a:t>x </a:t>
            </a:r>
            <a:r>
              <a:rPr lang="en-US" altLang="ko-KR" sz="1050" dirty="0" smtClean="0"/>
              <a:t>40°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14.48kg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270x451x263mm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11xM10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</a:t>
            </a:r>
            <a:r>
              <a:rPr lang="en-US" altLang="ko-KR" sz="1050" dirty="0"/>
              <a:t>4xtop, </a:t>
            </a:r>
            <a:r>
              <a:rPr lang="en-US" altLang="ko-KR" sz="1050" dirty="0" smtClean="0"/>
              <a:t>3x bottom, 2x left</a:t>
            </a:r>
            <a:r>
              <a:rPr lang="en-US" altLang="ko-KR" sz="1050" dirty="0"/>
              <a:t>, 2</a:t>
            </a:r>
            <a:r>
              <a:rPr lang="en-US" altLang="ko-KR" sz="1050" dirty="0" smtClean="0"/>
              <a:t>x right)</a:t>
            </a:r>
          </a:p>
          <a:p>
            <a:r>
              <a:rPr lang="en-US" altLang="ko-KR" sz="1050" dirty="0" smtClean="0"/>
              <a:t>  Single 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5" t="19207" r="26918" b="19365"/>
          <a:stretch/>
        </p:blipFill>
        <p:spPr>
          <a:xfrm>
            <a:off x="2414213" y="1103904"/>
            <a:ext cx="1182675" cy="186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1309</TotalTime>
  <Words>179</Words>
  <Application>Microsoft Office PowerPoint</Application>
  <PresentationFormat>A4 용지(210x297mm)</PresentationFormat>
  <Paragraphs>48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42</cp:revision>
  <cp:lastPrinted>2020-04-08T03:17:49Z</cp:lastPrinted>
  <dcterms:created xsi:type="dcterms:W3CDTF">2020-04-07T06:54:52Z</dcterms:created>
  <dcterms:modified xsi:type="dcterms:W3CDTF">2020-05-13T08:09:12Z</dcterms:modified>
</cp:coreProperties>
</file>