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229248"/>
            <a:ext cx="324547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dirty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Compact Size Full-Range Speaker</a:t>
            </a:r>
            <a:endParaRPr lang="en-US" altLang="ko-KR" sz="1050" dirty="0"/>
          </a:p>
          <a:p>
            <a:endParaRPr lang="en-US" altLang="ko-KR" sz="1100" dirty="0" smtClean="0"/>
          </a:p>
          <a:p>
            <a:r>
              <a:rPr lang="en-US" altLang="ko-KR" sz="1050" smtClean="0"/>
              <a:t>· </a:t>
            </a:r>
            <a:r>
              <a:rPr lang="en-US" altLang="ko-KR" sz="1050"/>
              <a:t>8</a:t>
            </a:r>
            <a:r>
              <a:rPr lang="en-US" altLang="ko-KR" sz="1050" smtClean="0"/>
              <a:t>” </a:t>
            </a:r>
            <a:r>
              <a:rPr lang="en-US" altLang="ko-KR" sz="1050"/>
              <a:t>Mid </a:t>
            </a:r>
            <a:r>
              <a:rPr lang="en-US" altLang="ko-KR" sz="1050" smtClean="0"/>
              <a:t>Bass </a:t>
            </a:r>
            <a:r>
              <a:rPr lang="en-US" altLang="ko-KR" sz="1050" dirty="0"/>
              <a:t>&amp; Mid Range Frequency Transducer </a:t>
            </a:r>
          </a:p>
          <a:p>
            <a:endParaRPr lang="en-US" altLang="ko-KR" sz="1100" dirty="0"/>
          </a:p>
          <a:p>
            <a:r>
              <a:rPr lang="en-US" altLang="ko-KR" sz="1050" dirty="0"/>
              <a:t>· 1” High Frequency Compression   Driver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High density 12T MDF Enclosure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Dedicated Passive Network</a:t>
            </a:r>
          </a:p>
          <a:p>
            <a:endParaRPr lang="en-US" altLang="ko-KR" sz="1050" dirty="0"/>
          </a:p>
          <a:p>
            <a:r>
              <a:rPr lang="en-US" altLang="ko-KR" sz="1050" dirty="0"/>
              <a:t>· Provide DSP Data</a:t>
            </a:r>
            <a:endParaRPr lang="ko-KR" altLang="en-US" sz="105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466794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>
                <a:solidFill>
                  <a:srgbClr val="002060"/>
                </a:solidFill>
              </a:rPr>
              <a:t>K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.8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358978" y="1074812"/>
            <a:ext cx="2721154" cy="459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 93dB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70Hz~20kHz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124dB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AES Power(8</a:t>
            </a:r>
            <a:r>
              <a:rPr lang="el-GR" altLang="ko-KR" sz="1050" dirty="0" smtClean="0"/>
              <a:t>Ω</a:t>
            </a:r>
            <a:r>
              <a:rPr lang="en-US" altLang="ko-KR" sz="1050" dirty="0" smtClean="0"/>
              <a:t>) : 250W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Dispersion Angle(Horn) : 80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60</a:t>
            </a:r>
            <a:r>
              <a:rPr lang="ko-KR" altLang="en-US" sz="1050" dirty="0"/>
              <a:t> </a:t>
            </a:r>
            <a:r>
              <a:rPr lang="ko-KR" altLang="en-US" sz="1050" dirty="0" smtClean="0"/>
              <a:t>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11kg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273x461x291mm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13xM10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</a:t>
            </a:r>
            <a:r>
              <a:rPr lang="en-US" altLang="ko-KR" sz="1050" dirty="0"/>
              <a:t>4xtop, 4</a:t>
            </a:r>
            <a:r>
              <a:rPr lang="en-US" altLang="ko-KR" sz="1050" dirty="0" smtClean="0"/>
              <a:t>x bottom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1x Rear, 2x left</a:t>
            </a:r>
            <a:r>
              <a:rPr lang="en-US" altLang="ko-KR" sz="1050" dirty="0"/>
              <a:t>, 2</a:t>
            </a:r>
            <a:r>
              <a:rPr lang="en-US" altLang="ko-KR" sz="1050" dirty="0" smtClean="0"/>
              <a:t>x right)</a:t>
            </a:r>
          </a:p>
          <a:p>
            <a:r>
              <a:rPr lang="en-US" altLang="ko-KR" sz="1050" dirty="0" smtClean="0"/>
              <a:t>  Single Hole Cup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[Parallel</a:t>
            </a:r>
            <a:r>
              <a:rPr lang="en-US" altLang="ko-KR" sz="1050" dirty="0" smtClean="0"/>
              <a:t>]</a:t>
            </a:r>
            <a:endParaRPr lang="en-US" altLang="ko-KR" sz="1050" dirty="0"/>
          </a:p>
          <a:p>
            <a:endParaRPr lang="en-US" altLang="ko-KR" sz="1050" dirty="0"/>
          </a:p>
          <a:p>
            <a:r>
              <a:rPr lang="en-US" altLang="ko-KR" sz="1050" dirty="0"/>
              <a:t>· Painting  :  </a:t>
            </a:r>
            <a:r>
              <a:rPr lang="en-US" altLang="ko-KR" sz="1050" dirty="0" err="1"/>
              <a:t>Polyurea</a:t>
            </a:r>
            <a:r>
              <a:rPr lang="en-US" altLang="ko-KR" sz="1050" dirty="0"/>
              <a:t> </a:t>
            </a:r>
            <a:r>
              <a:rPr lang="en-US" altLang="ko-KR" sz="1050" dirty="0" smtClean="0"/>
              <a:t>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8" t="27161" r="32985" b="27488"/>
          <a:stretch/>
        </p:blipFill>
        <p:spPr>
          <a:xfrm>
            <a:off x="2499993" y="1547003"/>
            <a:ext cx="1011115" cy="1397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1295</TotalTime>
  <Words>169</Words>
  <Application>Microsoft Office PowerPoint</Application>
  <PresentationFormat>A4 용지(210x297mm)</PresentationFormat>
  <Paragraphs>46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34</cp:revision>
  <cp:lastPrinted>2020-04-08T03:17:49Z</cp:lastPrinted>
  <dcterms:created xsi:type="dcterms:W3CDTF">2020-04-07T06:54:52Z</dcterms:created>
  <dcterms:modified xsi:type="dcterms:W3CDTF">2020-05-14T08:56:58Z</dcterms:modified>
</cp:coreProperties>
</file>