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67" y="6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4858" y="3229248"/>
            <a:ext cx="5007919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900" dirty="0"/>
          </a:p>
          <a:p>
            <a:r>
              <a:rPr lang="en-US" altLang="ko-KR" sz="1200" dirty="0" smtClean="0"/>
              <a:t>· </a:t>
            </a:r>
            <a:r>
              <a:rPr lang="en-US" altLang="ko-KR" sz="1400" dirty="0"/>
              <a:t>2Ω Load Stable Per Channel, 4Ω Load Stable in Bridge Mono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2U Rack Space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SMPS Available for High Efficiency and Low Weight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Forced Air Cooled</a:t>
            </a:r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Front Panel Indicators for Output Signal, Clip, Protect and Power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Select High Pass Filter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Gain Select Switch </a:t>
            </a:r>
            <a:endParaRPr lang="ko-KR" altLang="en-US" sz="140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731290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62" b="1" dirty="0" smtClean="0">
                <a:solidFill>
                  <a:srgbClr val="002060"/>
                </a:solidFill>
              </a:rPr>
              <a:t>K</a:t>
            </a:r>
            <a:r>
              <a:rPr lang="en-US" altLang="ko-KR" sz="1662" b="1" dirty="0" smtClean="0">
                <a:solidFill>
                  <a:srgbClr val="002060"/>
                </a:solidFill>
              </a:rPr>
              <a:t>1200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282777" y="1459532"/>
            <a:ext cx="43946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TECHNICAL SPECIFICATIONS</a:t>
            </a:r>
          </a:p>
          <a:p>
            <a:endParaRPr lang="en-US" altLang="ko-KR" sz="1600" dirty="0" smtClean="0"/>
          </a:p>
          <a:p>
            <a:r>
              <a:rPr lang="en-US" altLang="ko-KR" sz="1200" dirty="0"/>
              <a:t>· </a:t>
            </a:r>
            <a:r>
              <a:rPr lang="en-US" altLang="ko-KR" sz="1200" dirty="0" smtClean="0"/>
              <a:t>STEREO </a:t>
            </a:r>
            <a:r>
              <a:rPr lang="el-GR" altLang="ko-KR" sz="1200" dirty="0" smtClean="0"/>
              <a:t>8Ω</a:t>
            </a:r>
            <a:r>
              <a:rPr lang="en-US" altLang="ko-KR" sz="1200" dirty="0" smtClean="0"/>
              <a:t> : </a:t>
            </a:r>
            <a:r>
              <a:rPr lang="en-US" altLang="ko-KR" sz="1200" dirty="0" smtClean="0"/>
              <a:t>700</a:t>
            </a:r>
            <a:r>
              <a:rPr lang="en-US" altLang="ko-KR" sz="1200" dirty="0" smtClean="0"/>
              <a:t>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/>
              <a:t>· STEREO </a:t>
            </a:r>
            <a:r>
              <a:rPr lang="en-US" altLang="ko-KR" sz="1200" dirty="0" smtClean="0"/>
              <a:t>4</a:t>
            </a:r>
            <a:r>
              <a:rPr lang="el-GR" altLang="ko-KR" sz="1200" dirty="0" smtClean="0"/>
              <a:t>Ω</a:t>
            </a:r>
            <a:r>
              <a:rPr lang="en-US" altLang="ko-KR" sz="1200" dirty="0" smtClean="0"/>
              <a:t> : </a:t>
            </a:r>
            <a:r>
              <a:rPr lang="en-US" altLang="ko-KR" sz="1200" dirty="0" smtClean="0"/>
              <a:t>1200</a:t>
            </a:r>
            <a:r>
              <a:rPr lang="en-US" altLang="ko-KR" sz="1200" dirty="0" smtClean="0"/>
              <a:t>W</a:t>
            </a:r>
            <a:endParaRPr lang="en-US" altLang="ko-KR" sz="1200" dirty="0" smtClean="0"/>
          </a:p>
          <a:p>
            <a:endParaRPr lang="en-US" altLang="ko-KR" sz="1200" dirty="0" smtClean="0"/>
          </a:p>
          <a:p>
            <a:r>
              <a:rPr lang="en-US" altLang="ko-KR" sz="1200" dirty="0"/>
              <a:t>· STEREO </a:t>
            </a:r>
            <a:r>
              <a:rPr lang="en-US" altLang="ko-KR" sz="1200" dirty="0" smtClean="0"/>
              <a:t>2</a:t>
            </a:r>
            <a:r>
              <a:rPr lang="el-GR" altLang="ko-KR" sz="1200" dirty="0" smtClean="0"/>
              <a:t>Ω</a:t>
            </a:r>
            <a:r>
              <a:rPr lang="en-US" altLang="ko-KR" sz="1200" dirty="0" smtClean="0"/>
              <a:t> : </a:t>
            </a:r>
            <a:r>
              <a:rPr lang="en-US" altLang="ko-KR" sz="1200" dirty="0" smtClean="0"/>
              <a:t>190</a:t>
            </a:r>
            <a:r>
              <a:rPr lang="en-US" altLang="ko-KR" sz="1200" dirty="0" smtClean="0"/>
              <a:t>0W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/>
              <a:t>· </a:t>
            </a:r>
            <a:r>
              <a:rPr lang="en-US" altLang="ko-KR" sz="1200" dirty="0" smtClean="0"/>
              <a:t>BRIDGED </a:t>
            </a:r>
            <a:r>
              <a:rPr lang="en-US" altLang="ko-KR" sz="1200" dirty="0"/>
              <a:t>4</a:t>
            </a:r>
            <a:r>
              <a:rPr lang="el-GR" altLang="ko-KR" sz="1200" dirty="0"/>
              <a:t>Ω</a:t>
            </a:r>
            <a:r>
              <a:rPr lang="en-US" altLang="ko-KR" sz="1200" dirty="0"/>
              <a:t> </a:t>
            </a:r>
            <a:r>
              <a:rPr lang="en-US" altLang="ko-KR" sz="1200" dirty="0" smtClean="0"/>
              <a:t>: 2400W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/>
              <a:t>· BRIDGED </a:t>
            </a:r>
            <a:r>
              <a:rPr lang="en-US" altLang="ko-KR" sz="1200" dirty="0" smtClean="0"/>
              <a:t>2</a:t>
            </a:r>
            <a:r>
              <a:rPr lang="el-GR" altLang="ko-KR" sz="1200" dirty="0" smtClean="0"/>
              <a:t>Ω</a:t>
            </a:r>
            <a:r>
              <a:rPr lang="en-US" altLang="ko-KR" sz="1200" dirty="0" smtClean="0"/>
              <a:t> </a:t>
            </a:r>
            <a:r>
              <a:rPr lang="en-US" altLang="ko-KR" sz="1200" dirty="0"/>
              <a:t>: </a:t>
            </a:r>
            <a:r>
              <a:rPr lang="en-US" altLang="ko-KR" sz="1200" dirty="0" smtClean="0"/>
              <a:t>3800W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 smtClean="0"/>
              <a:t>· Damping Factor : </a:t>
            </a:r>
            <a:r>
              <a:rPr lang="ko-KR" altLang="en-US" sz="1200" dirty="0" smtClean="0"/>
              <a:t>≥</a:t>
            </a:r>
            <a:r>
              <a:rPr lang="en-US" altLang="ko-KR" sz="1200" smtClean="0"/>
              <a:t>400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 smtClean="0"/>
              <a:t>· Frequency Response (±0.3dB) : 20Hz~20kHz</a:t>
            </a:r>
          </a:p>
          <a:p>
            <a:endParaRPr lang="en-US" altLang="ko-KR" sz="1200" dirty="0" smtClean="0"/>
          </a:p>
          <a:p>
            <a:r>
              <a:rPr lang="en-US" altLang="ko-KR" sz="1200" dirty="0"/>
              <a:t>· Frequency Response </a:t>
            </a:r>
            <a:r>
              <a:rPr lang="en-US" altLang="ko-KR" sz="1200" dirty="0" smtClean="0"/>
              <a:t>(-3.0dB</a:t>
            </a:r>
            <a:r>
              <a:rPr lang="en-US" altLang="ko-KR" sz="1200" dirty="0"/>
              <a:t>) </a:t>
            </a:r>
            <a:r>
              <a:rPr lang="en-US" altLang="ko-KR" sz="1200" dirty="0" smtClean="0"/>
              <a:t>: 5Hz~70kHz</a:t>
            </a:r>
          </a:p>
          <a:p>
            <a:endParaRPr lang="en-US" altLang="ko-KR" sz="1200" dirty="0"/>
          </a:p>
          <a:p>
            <a:r>
              <a:rPr lang="en-US" altLang="ko-KR" sz="1200" dirty="0" smtClean="0"/>
              <a:t>· T.H.D (@ 1/3 Power) : </a:t>
            </a:r>
            <a:r>
              <a:rPr lang="ko-KR" altLang="en-US" sz="1200" dirty="0" smtClean="0"/>
              <a:t>≤</a:t>
            </a:r>
            <a:r>
              <a:rPr lang="en-US" altLang="ko-KR" sz="1200" dirty="0" smtClean="0"/>
              <a:t>0.05%</a:t>
            </a:r>
            <a:endParaRPr lang="en-US" altLang="ko-KR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7" t="53668" r="457" b="11888"/>
          <a:stretch/>
        </p:blipFill>
        <p:spPr>
          <a:xfrm>
            <a:off x="973319" y="2007773"/>
            <a:ext cx="3124385" cy="77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1242</TotalTime>
  <Words>149</Words>
  <Application>Microsoft Office PowerPoint</Application>
  <PresentationFormat>A4 용지(210x297mm)</PresentationFormat>
  <Paragraphs>34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42</cp:revision>
  <cp:lastPrinted>2020-04-08T03:17:49Z</cp:lastPrinted>
  <dcterms:created xsi:type="dcterms:W3CDTF">2020-04-07T06:54:52Z</dcterms:created>
  <dcterms:modified xsi:type="dcterms:W3CDTF">2020-05-27T08:07:10Z</dcterms:modified>
</cp:coreProperties>
</file>